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4" d="100"/>
          <a:sy n="44" d="100"/>
        </p:scale>
        <p:origin x="-126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925042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739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578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49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818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8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571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18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5727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46775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8876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0667D15-0463-4F7D-831D-6AA6E9D59402}" type="datetimeFigureOut">
              <a:rPr lang="en-CA" smtClean="0"/>
              <a:t>2017-02-27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677C1AD-EBA7-4904-B045-E7AC83B26B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19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Subatomic Particles 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7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39" y="-222362"/>
            <a:ext cx="10772775" cy="1658198"/>
          </a:xfrm>
        </p:spPr>
        <p:txBody>
          <a:bodyPr/>
          <a:lstStyle/>
          <a:p>
            <a:r>
              <a:rPr lang="en-CA" dirty="0" smtClean="0"/>
              <a:t>What are subatomic particles?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962526"/>
            <a:ext cx="4857870" cy="5895474"/>
          </a:xfrm>
        </p:spPr>
        <p:txBody>
          <a:bodyPr>
            <a:noAutofit/>
          </a:bodyPr>
          <a:lstStyle/>
          <a:p>
            <a:r>
              <a:rPr lang="en-CA" sz="3200" dirty="0" smtClean="0"/>
              <a:t>The particles that make up an atom. These include many different parts, but here are the ones that we will be focusing on in Science 8 </a:t>
            </a:r>
          </a:p>
          <a:p>
            <a:r>
              <a:rPr lang="en-CA" sz="3200" b="1" dirty="0" smtClean="0"/>
              <a:t>In the Nucleus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Protons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Neutrons </a:t>
            </a:r>
            <a:endParaRPr lang="en-CA" sz="3200" b="1" dirty="0"/>
          </a:p>
          <a:p>
            <a:r>
              <a:rPr lang="en-CA" sz="3200" b="1" dirty="0" smtClean="0"/>
              <a:t>Surrounding the Nucleus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Electrons </a:t>
            </a:r>
          </a:p>
        </p:txBody>
      </p:sp>
      <p:pic>
        <p:nvPicPr>
          <p:cNvPr id="1026" name="Picture 2" descr="Image result for atom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526" y="2837731"/>
            <a:ext cx="6154198" cy="329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22024" y="6208295"/>
            <a:ext cx="361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See New textbook page 162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04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386" y="0"/>
            <a:ext cx="10772775" cy="1658198"/>
          </a:xfrm>
        </p:spPr>
        <p:txBody>
          <a:bodyPr/>
          <a:lstStyle/>
          <a:p>
            <a:r>
              <a:rPr lang="en-CA" dirty="0" smtClean="0"/>
              <a:t>Elementary/Fundamental Particles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386" y="1715844"/>
            <a:ext cx="5603120" cy="37661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These are particles whose structure is unknown. Thus, we do not know if they are made up of other types of particles.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 They make up other particles </a:t>
            </a:r>
          </a:p>
          <a:p>
            <a:endParaRPr lang="en-CA" sz="3200" dirty="0"/>
          </a:p>
          <a:p>
            <a:r>
              <a:rPr lang="en-CA" sz="3200" dirty="0" smtClean="0"/>
              <a:t>Examples: quarks and leptons </a:t>
            </a:r>
          </a:p>
          <a:p>
            <a:endParaRPr lang="en-CA" dirty="0"/>
          </a:p>
        </p:txBody>
      </p:sp>
      <p:pic>
        <p:nvPicPr>
          <p:cNvPr id="4" name="Picture 3" descr="http://i44.tinypic.com/2lscdq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506" y="1102660"/>
            <a:ext cx="5831331" cy="44951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122024" y="6208295"/>
            <a:ext cx="361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See New textbook page 164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49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Quarks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7" y="2011680"/>
            <a:ext cx="4569112" cy="459082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600" dirty="0" smtClean="0"/>
              <a:t>There are six types of quarks that we know of. With different combinations, we make  protons and neutrons.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600" dirty="0" smtClean="0"/>
              <a:t>The quarks are held together with particles called gluons that act as glue</a:t>
            </a:r>
          </a:p>
          <a:p>
            <a:endParaRPr lang="en-CA" sz="3600" dirty="0"/>
          </a:p>
        </p:txBody>
      </p:sp>
      <p:pic>
        <p:nvPicPr>
          <p:cNvPr id="4" name="Picture 3" descr="http://woodahl.physics.iupui.edu/Astro100/S4-04_ann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69" y="1387893"/>
            <a:ext cx="6849225" cy="48204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969" y="409993"/>
            <a:ext cx="1955800" cy="977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8122024" y="6208295"/>
            <a:ext cx="361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See New textbook page 164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04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Quarks </a:t>
            </a:r>
            <a:r>
              <a:rPr lang="en-CA" dirty="0" err="1" smtClean="0"/>
              <a:t>Con’t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459" y="319538"/>
            <a:ext cx="6568857" cy="6538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3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Leptons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Leptons are </a:t>
            </a:r>
            <a:r>
              <a:rPr lang="en-US" sz="2800" dirty="0" smtClean="0"/>
              <a:t>another fundamental particle that </a:t>
            </a:r>
            <a:r>
              <a:rPr lang="en-US" sz="2800" dirty="0"/>
              <a:t>respond only to electromagnetic, weak, and gravitational forces and do not take part in strong </a:t>
            </a:r>
            <a:r>
              <a:rPr lang="en-US" sz="2800" dirty="0" smtClean="0"/>
              <a:t>interactions.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There </a:t>
            </a:r>
            <a:r>
              <a:rPr lang="en-US" sz="2800" dirty="0"/>
              <a:t>are six leptons, three of which have electrical charge and three of which do not so they are neutral.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best known lepton is the electron(e</a:t>
            </a:r>
            <a:r>
              <a:rPr lang="en-US" sz="2800" baseline="30000" dirty="0"/>
              <a:t>-</a:t>
            </a:r>
            <a:r>
              <a:rPr lang="en-US" sz="2800" dirty="0"/>
              <a:t>). </a:t>
            </a:r>
            <a:endParaRPr lang="en-CA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8122024" y="6208295"/>
            <a:ext cx="361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See New textbook page 165</a:t>
            </a:r>
            <a:endParaRPr lang="en-CA" dirty="0"/>
          </a:p>
        </p:txBody>
      </p:sp>
      <p:pic>
        <p:nvPicPr>
          <p:cNvPr id="2054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7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14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10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1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7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 </a:t>
            </a:r>
            <a:r>
              <a:rPr lang="en-CA" dirty="0" smtClean="0">
                <a:sym typeface="Wingdings" panose="05000000000000000000" pitchFamily="2" charset="2"/>
              </a:rPr>
              <a:t>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Read Page 162-166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Copy out chart called “The Nuclear Force” on page 163 into your notes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Answer “Before you leave this page” Questions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Pg. 163 #1-4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err="1" smtClean="0"/>
              <a:t>Pg</a:t>
            </a:r>
            <a:r>
              <a:rPr lang="en-CA" dirty="0" smtClean="0"/>
              <a:t> 165 #1-2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Pg. 167 #1-11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67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218</TotalTime>
  <Words>236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Metropolitan</vt:lpstr>
      <vt:lpstr>Subatomic Particles </vt:lpstr>
      <vt:lpstr>What are subatomic particles? </vt:lpstr>
      <vt:lpstr>Elementary/Fundamental Particles</vt:lpstr>
      <vt:lpstr>Quarks </vt:lpstr>
      <vt:lpstr>Quarks Con’t </vt:lpstr>
      <vt:lpstr>Leptons </vt:lpstr>
      <vt:lpstr>Homework  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Subatomic Particles</dc:title>
  <dc:creator>Marcy Nardi</dc:creator>
  <cp:lastModifiedBy>enders</cp:lastModifiedBy>
  <cp:revision>9</cp:revision>
  <dcterms:created xsi:type="dcterms:W3CDTF">2017-02-14T15:13:05Z</dcterms:created>
  <dcterms:modified xsi:type="dcterms:W3CDTF">2017-02-27T17:48:24Z</dcterms:modified>
</cp:coreProperties>
</file>